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3" r:id="rId5"/>
    <p:sldId id="265" r:id="rId6"/>
    <p:sldId id="259" r:id="rId7"/>
    <p:sldId id="260" r:id="rId8"/>
    <p:sldId id="271" r:id="rId9"/>
    <p:sldId id="261" r:id="rId10"/>
    <p:sldId id="262" r:id="rId11"/>
    <p:sldId id="267" r:id="rId12"/>
    <p:sldId id="268" r:id="rId13"/>
    <p:sldId id="269" r:id="rId14"/>
    <p:sldId id="270" r:id="rId15"/>
    <p:sldId id="266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6A42E5-9DDC-45BA-A742-2291DCFA5855}" type="datetimeFigureOut">
              <a:rPr lang="en-US" smtClean="0"/>
              <a:t>3/19/2012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F8C6CD-638D-4D01-8A52-B0C0A124B4E7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math-play.com/types-of-poligon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932643" y="2967335"/>
            <a:ext cx="3278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POLYGONS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5-Point Star 4"/>
          <p:cNvSpPr/>
          <p:nvPr/>
        </p:nvSpPr>
        <p:spPr>
          <a:xfrm>
            <a:off x="4648200" y="914400"/>
            <a:ext cx="990600" cy="1143000"/>
          </a:xfrm>
          <a:prstGeom prst="star5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391400" y="1676400"/>
            <a:ext cx="1371600" cy="11430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gular Pentagon 7"/>
          <p:cNvSpPr/>
          <p:nvPr/>
        </p:nvSpPr>
        <p:spPr>
          <a:xfrm>
            <a:off x="7391400" y="3962400"/>
            <a:ext cx="762000" cy="990600"/>
          </a:xfrm>
          <a:prstGeom prst="pentagon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Hexagon 8"/>
          <p:cNvSpPr/>
          <p:nvPr/>
        </p:nvSpPr>
        <p:spPr>
          <a:xfrm>
            <a:off x="1447800" y="4648200"/>
            <a:ext cx="1371600" cy="1295400"/>
          </a:xfrm>
          <a:prstGeom prst="hexagon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Diamond 9"/>
          <p:cNvSpPr/>
          <p:nvPr/>
        </p:nvSpPr>
        <p:spPr>
          <a:xfrm>
            <a:off x="5105400" y="4648200"/>
            <a:ext cx="1143000" cy="1600200"/>
          </a:xfrm>
          <a:prstGeom prst="diamond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arallelogram 10"/>
          <p:cNvSpPr/>
          <p:nvPr/>
        </p:nvSpPr>
        <p:spPr>
          <a:xfrm>
            <a:off x="1219200" y="533400"/>
            <a:ext cx="1219200" cy="1066800"/>
          </a:xfrm>
          <a:prstGeom prst="parallelogram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2" name="Isosceles Triangle 11"/>
          <p:cNvSpPr/>
          <p:nvPr/>
        </p:nvSpPr>
        <p:spPr>
          <a:xfrm>
            <a:off x="7086600" y="304800"/>
            <a:ext cx="1066800" cy="990600"/>
          </a:xfrm>
          <a:prstGeom prst="triangl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Down Arrow 12"/>
          <p:cNvSpPr/>
          <p:nvPr/>
        </p:nvSpPr>
        <p:spPr>
          <a:xfrm>
            <a:off x="1447800" y="2362200"/>
            <a:ext cx="838200" cy="1219200"/>
          </a:xfrm>
          <a:prstGeom prst="downArrow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Hex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dn16715-1_39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00200"/>
            <a:ext cx="4367126" cy="4125119"/>
          </a:xfrm>
        </p:spPr>
      </p:pic>
      <p:sp>
        <p:nvSpPr>
          <p:cNvPr id="5" name="Rectangle 4"/>
          <p:cNvSpPr/>
          <p:nvPr/>
        </p:nvSpPr>
        <p:spPr>
          <a:xfrm>
            <a:off x="6742526" y="2743200"/>
            <a:ext cx="614272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6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Hept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1065415-a-black-spider-on-a-web-a-background-an-illustration-a-structure-light-grey-a-web-having-seven-iaio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66800" y="2286000"/>
            <a:ext cx="3558020" cy="2329656"/>
          </a:xfrm>
        </p:spPr>
      </p:pic>
      <p:sp>
        <p:nvSpPr>
          <p:cNvPr id="5" name="Rectangle 4"/>
          <p:cNvSpPr/>
          <p:nvPr/>
        </p:nvSpPr>
        <p:spPr>
          <a:xfrm>
            <a:off x="6553200" y="2667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7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522404182_t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71600" y="2057400"/>
            <a:ext cx="2857500" cy="2857500"/>
          </a:xfrm>
        </p:spPr>
      </p:pic>
      <p:sp>
        <p:nvSpPr>
          <p:cNvPr id="5" name="Rectangle 4"/>
          <p:cNvSpPr/>
          <p:nvPr/>
        </p:nvSpPr>
        <p:spPr>
          <a:xfrm>
            <a:off x="5867400" y="27432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8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Austrian-Commemorative-Joseph-Haydn-Nine-Sided-5-Euro-Co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2057400"/>
            <a:ext cx="4639419" cy="2348706"/>
          </a:xfrm>
        </p:spPr>
      </p:pic>
      <p:sp>
        <p:nvSpPr>
          <p:cNvPr id="5" name="Rectangle 4"/>
          <p:cNvSpPr/>
          <p:nvPr/>
        </p:nvSpPr>
        <p:spPr>
          <a:xfrm>
            <a:off x="6781800" y="25908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9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Dec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light-pink-decagon-baby-bodysuits_desig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9200" y="1905000"/>
            <a:ext cx="2805906" cy="2805906"/>
          </a:xfrm>
        </p:spPr>
      </p:pic>
      <p:sp>
        <p:nvSpPr>
          <p:cNvPr id="5" name="Rectangle 4"/>
          <p:cNvSpPr/>
          <p:nvPr/>
        </p:nvSpPr>
        <p:spPr>
          <a:xfrm>
            <a:off x="5943600" y="2743200"/>
            <a:ext cx="88678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10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QUIZ</a:t>
            </a:r>
            <a:endParaRPr lang="en-US" dirty="0"/>
          </a:p>
        </p:txBody>
      </p:sp>
      <p:pic>
        <p:nvPicPr>
          <p:cNvPr id="4" name="Picture 3" descr="honeycomb-android-franc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38400" y="1219200"/>
            <a:ext cx="6096000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13468" y="228600"/>
            <a:ext cx="8730532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 POLYGON IS A SHAPE WITH </a:t>
            </a:r>
          </a:p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STRAIGHT CONNECTED LINES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Freeform 4"/>
          <p:cNvSpPr/>
          <p:nvPr/>
        </p:nvSpPr>
        <p:spPr>
          <a:xfrm>
            <a:off x="677286" y="2612483"/>
            <a:ext cx="2186017" cy="1696219"/>
          </a:xfrm>
          <a:custGeom>
            <a:avLst/>
            <a:gdLst>
              <a:gd name="connsiteX0" fmla="*/ 645077 w 2186017"/>
              <a:gd name="connsiteY0" fmla="*/ 102582 h 1696219"/>
              <a:gd name="connsiteX1" fmla="*/ 645077 w 2186017"/>
              <a:gd name="connsiteY1" fmla="*/ 102582 h 1696219"/>
              <a:gd name="connsiteX2" fmla="*/ 771686 w 2186017"/>
              <a:gd name="connsiteY2" fmla="*/ 229191 h 1696219"/>
              <a:gd name="connsiteX3" fmla="*/ 954566 w 2186017"/>
              <a:gd name="connsiteY3" fmla="*/ 355800 h 1696219"/>
              <a:gd name="connsiteX4" fmla="*/ 1221852 w 2186017"/>
              <a:gd name="connsiteY4" fmla="*/ 594951 h 1696219"/>
              <a:gd name="connsiteX5" fmla="*/ 1306259 w 2186017"/>
              <a:gd name="connsiteY5" fmla="*/ 665289 h 1696219"/>
              <a:gd name="connsiteX6" fmla="*/ 1376597 w 2186017"/>
              <a:gd name="connsiteY6" fmla="*/ 735628 h 1696219"/>
              <a:gd name="connsiteX7" fmla="*/ 1432868 w 2186017"/>
              <a:gd name="connsiteY7" fmla="*/ 777831 h 1696219"/>
              <a:gd name="connsiteX8" fmla="*/ 1475071 w 2186017"/>
              <a:gd name="connsiteY8" fmla="*/ 820034 h 1696219"/>
              <a:gd name="connsiteX9" fmla="*/ 1545409 w 2186017"/>
              <a:gd name="connsiteY9" fmla="*/ 862237 h 1696219"/>
              <a:gd name="connsiteX10" fmla="*/ 1573545 w 2186017"/>
              <a:gd name="connsiteY10" fmla="*/ 890372 h 1696219"/>
              <a:gd name="connsiteX11" fmla="*/ 1629816 w 2186017"/>
              <a:gd name="connsiteY11" fmla="*/ 932575 h 1696219"/>
              <a:gd name="connsiteX12" fmla="*/ 1714222 w 2186017"/>
              <a:gd name="connsiteY12" fmla="*/ 988846 h 1696219"/>
              <a:gd name="connsiteX13" fmla="*/ 1784560 w 2186017"/>
              <a:gd name="connsiteY13" fmla="*/ 1045117 h 1696219"/>
              <a:gd name="connsiteX14" fmla="*/ 1826763 w 2186017"/>
              <a:gd name="connsiteY14" fmla="*/ 1087320 h 1696219"/>
              <a:gd name="connsiteX15" fmla="*/ 1939305 w 2186017"/>
              <a:gd name="connsiteY15" fmla="*/ 1143591 h 1696219"/>
              <a:gd name="connsiteX16" fmla="*/ 2094049 w 2186017"/>
              <a:gd name="connsiteY16" fmla="*/ 1213929 h 1696219"/>
              <a:gd name="connsiteX17" fmla="*/ 2136252 w 2186017"/>
              <a:gd name="connsiteY17" fmla="*/ 1242065 h 1696219"/>
              <a:gd name="connsiteX18" fmla="*/ 2178456 w 2186017"/>
              <a:gd name="connsiteY18" fmla="*/ 1256132 h 1696219"/>
              <a:gd name="connsiteX19" fmla="*/ 2164388 w 2186017"/>
              <a:gd name="connsiteY19" fmla="*/ 1326471 h 1696219"/>
              <a:gd name="connsiteX20" fmla="*/ 2108117 w 2186017"/>
              <a:gd name="connsiteY20" fmla="*/ 1410877 h 1696219"/>
              <a:gd name="connsiteX21" fmla="*/ 1981508 w 2186017"/>
              <a:gd name="connsiteY21" fmla="*/ 1495283 h 1696219"/>
              <a:gd name="connsiteX22" fmla="*/ 1939305 w 2186017"/>
              <a:gd name="connsiteY22" fmla="*/ 1523419 h 1696219"/>
              <a:gd name="connsiteX23" fmla="*/ 1883034 w 2186017"/>
              <a:gd name="connsiteY23" fmla="*/ 1551554 h 1696219"/>
              <a:gd name="connsiteX24" fmla="*/ 1714222 w 2186017"/>
              <a:gd name="connsiteY24" fmla="*/ 1650028 h 1696219"/>
              <a:gd name="connsiteX25" fmla="*/ 1672019 w 2186017"/>
              <a:gd name="connsiteY25" fmla="*/ 1664095 h 1696219"/>
              <a:gd name="connsiteX26" fmla="*/ 1629816 w 2186017"/>
              <a:gd name="connsiteY26" fmla="*/ 1692231 h 1696219"/>
              <a:gd name="connsiteX27" fmla="*/ 1390665 w 2186017"/>
              <a:gd name="connsiteY27" fmla="*/ 1678163 h 1696219"/>
              <a:gd name="connsiteX28" fmla="*/ 1334394 w 2186017"/>
              <a:gd name="connsiteY28" fmla="*/ 1650028 h 1696219"/>
              <a:gd name="connsiteX29" fmla="*/ 1264056 w 2186017"/>
              <a:gd name="connsiteY29" fmla="*/ 1621892 h 1696219"/>
              <a:gd name="connsiteX30" fmla="*/ 1221852 w 2186017"/>
              <a:gd name="connsiteY30" fmla="*/ 1579689 h 1696219"/>
              <a:gd name="connsiteX31" fmla="*/ 1165582 w 2186017"/>
              <a:gd name="connsiteY31" fmla="*/ 1551554 h 1696219"/>
              <a:gd name="connsiteX32" fmla="*/ 1123379 w 2186017"/>
              <a:gd name="connsiteY32" fmla="*/ 1495283 h 1696219"/>
              <a:gd name="connsiteX33" fmla="*/ 1109311 w 2186017"/>
              <a:gd name="connsiteY33" fmla="*/ 1453080 h 1696219"/>
              <a:gd name="connsiteX34" fmla="*/ 1038972 w 2186017"/>
              <a:gd name="connsiteY34" fmla="*/ 1312403 h 1696219"/>
              <a:gd name="connsiteX35" fmla="*/ 996769 w 2186017"/>
              <a:gd name="connsiteY35" fmla="*/ 1298335 h 1696219"/>
              <a:gd name="connsiteX36" fmla="*/ 954566 w 2186017"/>
              <a:gd name="connsiteY36" fmla="*/ 1410877 h 1696219"/>
              <a:gd name="connsiteX37" fmla="*/ 926431 w 2186017"/>
              <a:gd name="connsiteY37" fmla="*/ 1551554 h 1696219"/>
              <a:gd name="connsiteX38" fmla="*/ 856092 w 2186017"/>
              <a:gd name="connsiteY38" fmla="*/ 1621892 h 1696219"/>
              <a:gd name="connsiteX39" fmla="*/ 771686 w 2186017"/>
              <a:gd name="connsiteY39" fmla="*/ 1692231 h 1696219"/>
              <a:gd name="connsiteX40" fmla="*/ 631009 w 2186017"/>
              <a:gd name="connsiteY40" fmla="*/ 1664095 h 1696219"/>
              <a:gd name="connsiteX41" fmla="*/ 560671 w 2186017"/>
              <a:gd name="connsiteY41" fmla="*/ 1607825 h 1696219"/>
              <a:gd name="connsiteX42" fmla="*/ 391859 w 2186017"/>
              <a:gd name="connsiteY42" fmla="*/ 1523419 h 1696219"/>
              <a:gd name="connsiteX43" fmla="*/ 251182 w 2186017"/>
              <a:gd name="connsiteY43" fmla="*/ 1453080 h 1696219"/>
              <a:gd name="connsiteX44" fmla="*/ 194911 w 2186017"/>
              <a:gd name="connsiteY44" fmla="*/ 1396809 h 1696219"/>
              <a:gd name="connsiteX45" fmla="*/ 152708 w 2186017"/>
              <a:gd name="connsiteY45" fmla="*/ 1354606 h 1696219"/>
              <a:gd name="connsiteX46" fmla="*/ 110505 w 2186017"/>
              <a:gd name="connsiteY46" fmla="*/ 88514 h 1696219"/>
              <a:gd name="connsiteX47" fmla="*/ 504400 w 2186017"/>
              <a:gd name="connsiteY47" fmla="*/ 74446 h 1696219"/>
              <a:gd name="connsiteX48" fmla="*/ 532536 w 2186017"/>
              <a:gd name="connsiteY48" fmla="*/ 116649 h 1696219"/>
              <a:gd name="connsiteX49" fmla="*/ 560671 w 2186017"/>
              <a:gd name="connsiteY49" fmla="*/ 144785 h 1696219"/>
              <a:gd name="connsiteX50" fmla="*/ 687280 w 2186017"/>
              <a:gd name="connsiteY50" fmla="*/ 201055 h 1696219"/>
              <a:gd name="connsiteX51" fmla="*/ 757619 w 2186017"/>
              <a:gd name="connsiteY51" fmla="*/ 201055 h 1696219"/>
              <a:gd name="connsiteX52" fmla="*/ 701348 w 2186017"/>
              <a:gd name="connsiteY52" fmla="*/ 158852 h 1696219"/>
              <a:gd name="connsiteX53" fmla="*/ 1362529 w 2186017"/>
              <a:gd name="connsiteY53" fmla="*/ 735628 h 1696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2186017" h="1696219">
                <a:moveTo>
                  <a:pt x="645077" y="102582"/>
                </a:moveTo>
                <a:lnTo>
                  <a:pt x="645077" y="102582"/>
                </a:lnTo>
                <a:cubicBezTo>
                  <a:pt x="687280" y="144785"/>
                  <a:pt x="725493" y="191397"/>
                  <a:pt x="771686" y="229191"/>
                </a:cubicBezTo>
                <a:cubicBezTo>
                  <a:pt x="829070" y="276141"/>
                  <a:pt x="902139" y="303373"/>
                  <a:pt x="954566" y="355800"/>
                </a:cubicBezTo>
                <a:cubicBezTo>
                  <a:pt x="1092710" y="493944"/>
                  <a:pt x="1014072" y="419979"/>
                  <a:pt x="1221852" y="594951"/>
                </a:cubicBezTo>
                <a:cubicBezTo>
                  <a:pt x="1249866" y="618542"/>
                  <a:pt x="1280362" y="639392"/>
                  <a:pt x="1306259" y="665289"/>
                </a:cubicBezTo>
                <a:cubicBezTo>
                  <a:pt x="1329705" y="688735"/>
                  <a:pt x="1351815" y="713599"/>
                  <a:pt x="1376597" y="735628"/>
                </a:cubicBezTo>
                <a:cubicBezTo>
                  <a:pt x="1394121" y="751205"/>
                  <a:pt x="1415066" y="762572"/>
                  <a:pt x="1432868" y="777831"/>
                </a:cubicBezTo>
                <a:cubicBezTo>
                  <a:pt x="1447973" y="790778"/>
                  <a:pt x="1459155" y="808097"/>
                  <a:pt x="1475071" y="820034"/>
                </a:cubicBezTo>
                <a:cubicBezTo>
                  <a:pt x="1496945" y="836440"/>
                  <a:pt x="1523159" y="846345"/>
                  <a:pt x="1545409" y="862237"/>
                </a:cubicBezTo>
                <a:cubicBezTo>
                  <a:pt x="1556202" y="869946"/>
                  <a:pt x="1563356" y="881881"/>
                  <a:pt x="1573545" y="890372"/>
                </a:cubicBezTo>
                <a:cubicBezTo>
                  <a:pt x="1591557" y="905382"/>
                  <a:pt x="1610608" y="919129"/>
                  <a:pt x="1629816" y="932575"/>
                </a:cubicBezTo>
                <a:cubicBezTo>
                  <a:pt x="1657518" y="951966"/>
                  <a:pt x="1714222" y="988846"/>
                  <a:pt x="1714222" y="988846"/>
                </a:cubicBezTo>
                <a:cubicBezTo>
                  <a:pt x="1777144" y="1083230"/>
                  <a:pt x="1703021" y="990757"/>
                  <a:pt x="1784560" y="1045117"/>
                </a:cubicBezTo>
                <a:cubicBezTo>
                  <a:pt x="1801113" y="1056153"/>
                  <a:pt x="1810847" y="1075383"/>
                  <a:pt x="1826763" y="1087320"/>
                </a:cubicBezTo>
                <a:cubicBezTo>
                  <a:pt x="1943750" y="1175060"/>
                  <a:pt x="1852760" y="1100318"/>
                  <a:pt x="1939305" y="1143591"/>
                </a:cubicBezTo>
                <a:cubicBezTo>
                  <a:pt x="2092531" y="1220205"/>
                  <a:pt x="1921382" y="1156374"/>
                  <a:pt x="2094049" y="1213929"/>
                </a:cubicBezTo>
                <a:cubicBezTo>
                  <a:pt x="2108117" y="1223308"/>
                  <a:pt x="2121130" y="1234504"/>
                  <a:pt x="2136252" y="1242065"/>
                </a:cubicBezTo>
                <a:cubicBezTo>
                  <a:pt x="2149515" y="1248697"/>
                  <a:pt x="2173767" y="1242064"/>
                  <a:pt x="2178456" y="1256132"/>
                </a:cubicBezTo>
                <a:cubicBezTo>
                  <a:pt x="2186017" y="1278816"/>
                  <a:pt x="2170187" y="1303274"/>
                  <a:pt x="2164388" y="1326471"/>
                </a:cubicBezTo>
                <a:cubicBezTo>
                  <a:pt x="2152292" y="1374855"/>
                  <a:pt x="2149719" y="1375218"/>
                  <a:pt x="2108117" y="1410877"/>
                </a:cubicBezTo>
                <a:cubicBezTo>
                  <a:pt x="2057687" y="1454103"/>
                  <a:pt x="2039630" y="1458956"/>
                  <a:pt x="1981508" y="1495283"/>
                </a:cubicBezTo>
                <a:cubicBezTo>
                  <a:pt x="1967171" y="1504244"/>
                  <a:pt x="1953985" y="1515031"/>
                  <a:pt x="1939305" y="1523419"/>
                </a:cubicBezTo>
                <a:cubicBezTo>
                  <a:pt x="1921097" y="1533823"/>
                  <a:pt x="1901148" y="1540987"/>
                  <a:pt x="1883034" y="1551554"/>
                </a:cubicBezTo>
                <a:cubicBezTo>
                  <a:pt x="1810954" y="1593600"/>
                  <a:pt x="1782449" y="1620788"/>
                  <a:pt x="1714222" y="1650028"/>
                </a:cubicBezTo>
                <a:cubicBezTo>
                  <a:pt x="1700592" y="1655869"/>
                  <a:pt x="1686087" y="1659406"/>
                  <a:pt x="1672019" y="1664095"/>
                </a:cubicBezTo>
                <a:cubicBezTo>
                  <a:pt x="1657951" y="1673474"/>
                  <a:pt x="1646702" y="1691387"/>
                  <a:pt x="1629816" y="1692231"/>
                </a:cubicBezTo>
                <a:cubicBezTo>
                  <a:pt x="1550061" y="1696219"/>
                  <a:pt x="1469717" y="1689456"/>
                  <a:pt x="1390665" y="1678163"/>
                </a:cubicBezTo>
                <a:cubicBezTo>
                  <a:pt x="1369905" y="1675197"/>
                  <a:pt x="1353557" y="1658545"/>
                  <a:pt x="1334394" y="1650028"/>
                </a:cubicBezTo>
                <a:cubicBezTo>
                  <a:pt x="1311318" y="1639772"/>
                  <a:pt x="1287502" y="1631271"/>
                  <a:pt x="1264056" y="1621892"/>
                </a:cubicBezTo>
                <a:cubicBezTo>
                  <a:pt x="1249988" y="1607824"/>
                  <a:pt x="1238041" y="1591253"/>
                  <a:pt x="1221852" y="1579689"/>
                </a:cubicBezTo>
                <a:cubicBezTo>
                  <a:pt x="1204787" y="1567500"/>
                  <a:pt x="1181504" y="1565202"/>
                  <a:pt x="1165582" y="1551554"/>
                </a:cubicBezTo>
                <a:cubicBezTo>
                  <a:pt x="1147780" y="1536295"/>
                  <a:pt x="1137447" y="1514040"/>
                  <a:pt x="1123379" y="1495283"/>
                </a:cubicBezTo>
                <a:cubicBezTo>
                  <a:pt x="1118690" y="1481215"/>
                  <a:pt x="1113385" y="1467338"/>
                  <a:pt x="1109311" y="1453080"/>
                </a:cubicBezTo>
                <a:cubicBezTo>
                  <a:pt x="1097638" y="1412227"/>
                  <a:pt x="1087435" y="1328558"/>
                  <a:pt x="1038972" y="1312403"/>
                </a:cubicBezTo>
                <a:lnTo>
                  <a:pt x="996769" y="1298335"/>
                </a:lnTo>
                <a:cubicBezTo>
                  <a:pt x="966914" y="1358047"/>
                  <a:pt x="967335" y="1347033"/>
                  <a:pt x="954566" y="1410877"/>
                </a:cubicBezTo>
                <a:cubicBezTo>
                  <a:pt x="954506" y="1411178"/>
                  <a:pt x="935768" y="1537548"/>
                  <a:pt x="926431" y="1551554"/>
                </a:cubicBezTo>
                <a:cubicBezTo>
                  <a:pt x="908038" y="1579143"/>
                  <a:pt x="879538" y="1598446"/>
                  <a:pt x="856092" y="1621892"/>
                </a:cubicBezTo>
                <a:cubicBezTo>
                  <a:pt x="801932" y="1676051"/>
                  <a:pt x="830443" y="1653058"/>
                  <a:pt x="771686" y="1692231"/>
                </a:cubicBezTo>
                <a:cubicBezTo>
                  <a:pt x="724794" y="1682852"/>
                  <a:pt x="675410" y="1681855"/>
                  <a:pt x="631009" y="1664095"/>
                </a:cubicBezTo>
                <a:cubicBezTo>
                  <a:pt x="603131" y="1652944"/>
                  <a:pt x="586551" y="1623048"/>
                  <a:pt x="560671" y="1607825"/>
                </a:cubicBezTo>
                <a:cubicBezTo>
                  <a:pt x="506445" y="1575927"/>
                  <a:pt x="445806" y="1555788"/>
                  <a:pt x="391859" y="1523419"/>
                </a:cubicBezTo>
                <a:cubicBezTo>
                  <a:pt x="299867" y="1468223"/>
                  <a:pt x="346907" y="1491370"/>
                  <a:pt x="251182" y="1453080"/>
                </a:cubicBezTo>
                <a:lnTo>
                  <a:pt x="194911" y="1396809"/>
                </a:lnTo>
                <a:lnTo>
                  <a:pt x="152708" y="1354606"/>
                </a:lnTo>
                <a:cubicBezTo>
                  <a:pt x="0" y="896492"/>
                  <a:pt x="124925" y="1299855"/>
                  <a:pt x="110505" y="88514"/>
                </a:cubicBezTo>
                <a:cubicBezTo>
                  <a:pt x="243278" y="0"/>
                  <a:pt x="184736" y="27089"/>
                  <a:pt x="504400" y="74446"/>
                </a:cubicBezTo>
                <a:cubicBezTo>
                  <a:pt x="521125" y="76924"/>
                  <a:pt x="521974" y="103447"/>
                  <a:pt x="532536" y="116649"/>
                </a:cubicBezTo>
                <a:cubicBezTo>
                  <a:pt x="540821" y="127006"/>
                  <a:pt x="550314" y="136499"/>
                  <a:pt x="560671" y="144785"/>
                </a:cubicBezTo>
                <a:cubicBezTo>
                  <a:pt x="592544" y="170283"/>
                  <a:pt x="648240" y="201055"/>
                  <a:pt x="687280" y="201055"/>
                </a:cubicBezTo>
                <a:lnTo>
                  <a:pt x="757619" y="201055"/>
                </a:lnTo>
                <a:lnTo>
                  <a:pt x="701348" y="158852"/>
                </a:lnTo>
                <a:lnTo>
                  <a:pt x="1362529" y="735628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reeform 5"/>
          <p:cNvSpPr/>
          <p:nvPr/>
        </p:nvSpPr>
        <p:spPr>
          <a:xfrm>
            <a:off x="3208030" y="2363372"/>
            <a:ext cx="1743798" cy="1902387"/>
          </a:xfrm>
          <a:custGeom>
            <a:avLst/>
            <a:gdLst>
              <a:gd name="connsiteX0" fmla="*/ 168216 w 1743798"/>
              <a:gd name="connsiteY0" fmla="*/ 70339 h 1902387"/>
              <a:gd name="connsiteX1" fmla="*/ 111945 w 1743798"/>
              <a:gd name="connsiteY1" fmla="*/ 182880 h 1902387"/>
              <a:gd name="connsiteX2" fmla="*/ 83810 w 1743798"/>
              <a:gd name="connsiteY2" fmla="*/ 267286 h 1902387"/>
              <a:gd name="connsiteX3" fmla="*/ 69742 w 1743798"/>
              <a:gd name="connsiteY3" fmla="*/ 365760 h 1902387"/>
              <a:gd name="connsiteX4" fmla="*/ 41607 w 1743798"/>
              <a:gd name="connsiteY4" fmla="*/ 422031 h 1902387"/>
              <a:gd name="connsiteX5" fmla="*/ 27539 w 1743798"/>
              <a:gd name="connsiteY5" fmla="*/ 464234 h 1902387"/>
              <a:gd name="connsiteX6" fmla="*/ 27539 w 1743798"/>
              <a:gd name="connsiteY6" fmla="*/ 773723 h 1902387"/>
              <a:gd name="connsiteX7" fmla="*/ 55675 w 1743798"/>
              <a:gd name="connsiteY7" fmla="*/ 815926 h 1902387"/>
              <a:gd name="connsiteX8" fmla="*/ 140081 w 1743798"/>
              <a:gd name="connsiteY8" fmla="*/ 900333 h 1902387"/>
              <a:gd name="connsiteX9" fmla="*/ 224487 w 1743798"/>
              <a:gd name="connsiteY9" fmla="*/ 970671 h 1902387"/>
              <a:gd name="connsiteX10" fmla="*/ 337028 w 1743798"/>
              <a:gd name="connsiteY10" fmla="*/ 1069145 h 1902387"/>
              <a:gd name="connsiteX11" fmla="*/ 365164 w 1743798"/>
              <a:gd name="connsiteY11" fmla="*/ 1195754 h 1902387"/>
              <a:gd name="connsiteX12" fmla="*/ 393299 w 1743798"/>
              <a:gd name="connsiteY12" fmla="*/ 1280160 h 1902387"/>
              <a:gd name="connsiteX13" fmla="*/ 407367 w 1743798"/>
              <a:gd name="connsiteY13" fmla="*/ 1336431 h 1902387"/>
              <a:gd name="connsiteX14" fmla="*/ 421435 w 1743798"/>
              <a:gd name="connsiteY14" fmla="*/ 1406770 h 1902387"/>
              <a:gd name="connsiteX15" fmla="*/ 505841 w 1743798"/>
              <a:gd name="connsiteY15" fmla="*/ 1561514 h 1902387"/>
              <a:gd name="connsiteX16" fmla="*/ 548044 w 1743798"/>
              <a:gd name="connsiteY16" fmla="*/ 1617785 h 1902387"/>
              <a:gd name="connsiteX17" fmla="*/ 618382 w 1743798"/>
              <a:gd name="connsiteY17" fmla="*/ 1702191 h 1902387"/>
              <a:gd name="connsiteX18" fmla="*/ 660585 w 1743798"/>
              <a:gd name="connsiteY18" fmla="*/ 1730326 h 1902387"/>
              <a:gd name="connsiteX19" fmla="*/ 744992 w 1743798"/>
              <a:gd name="connsiteY19" fmla="*/ 1786597 h 1902387"/>
              <a:gd name="connsiteX20" fmla="*/ 857533 w 1743798"/>
              <a:gd name="connsiteY20" fmla="*/ 1856936 h 1902387"/>
              <a:gd name="connsiteX21" fmla="*/ 941939 w 1743798"/>
              <a:gd name="connsiteY21" fmla="*/ 1899139 h 1902387"/>
              <a:gd name="connsiteX22" fmla="*/ 1124819 w 1743798"/>
              <a:gd name="connsiteY22" fmla="*/ 1885071 h 1902387"/>
              <a:gd name="connsiteX23" fmla="*/ 1195158 w 1743798"/>
              <a:gd name="connsiteY23" fmla="*/ 1758462 h 1902387"/>
              <a:gd name="connsiteX24" fmla="*/ 1223293 w 1743798"/>
              <a:gd name="connsiteY24" fmla="*/ 1702191 h 1902387"/>
              <a:gd name="connsiteX25" fmla="*/ 1237361 w 1743798"/>
              <a:gd name="connsiteY25" fmla="*/ 1659988 h 1902387"/>
              <a:gd name="connsiteX26" fmla="*/ 1321767 w 1743798"/>
              <a:gd name="connsiteY26" fmla="*/ 1519311 h 1902387"/>
              <a:gd name="connsiteX27" fmla="*/ 1349902 w 1743798"/>
              <a:gd name="connsiteY27" fmla="*/ 1477108 h 1902387"/>
              <a:gd name="connsiteX28" fmla="*/ 1392105 w 1743798"/>
              <a:gd name="connsiteY28" fmla="*/ 1378634 h 1902387"/>
              <a:gd name="connsiteX29" fmla="*/ 1448376 w 1743798"/>
              <a:gd name="connsiteY29" fmla="*/ 1294228 h 1902387"/>
              <a:gd name="connsiteX30" fmla="*/ 1504647 w 1743798"/>
              <a:gd name="connsiteY30" fmla="*/ 1195754 h 1902387"/>
              <a:gd name="connsiteX31" fmla="*/ 1560918 w 1743798"/>
              <a:gd name="connsiteY31" fmla="*/ 1083213 h 1902387"/>
              <a:gd name="connsiteX32" fmla="*/ 1701595 w 1743798"/>
              <a:gd name="connsiteY32" fmla="*/ 858130 h 1902387"/>
              <a:gd name="connsiteX33" fmla="*/ 1729730 w 1743798"/>
              <a:gd name="connsiteY33" fmla="*/ 773723 h 1902387"/>
              <a:gd name="connsiteX34" fmla="*/ 1743798 w 1743798"/>
              <a:gd name="connsiteY34" fmla="*/ 731520 h 1902387"/>
              <a:gd name="connsiteX35" fmla="*/ 1729730 w 1743798"/>
              <a:gd name="connsiteY35" fmla="*/ 633046 h 1902387"/>
              <a:gd name="connsiteX36" fmla="*/ 1687527 w 1743798"/>
              <a:gd name="connsiteY36" fmla="*/ 604911 h 1902387"/>
              <a:gd name="connsiteX37" fmla="*/ 1546850 w 1743798"/>
              <a:gd name="connsiteY37" fmla="*/ 562708 h 1902387"/>
              <a:gd name="connsiteX38" fmla="*/ 1462444 w 1743798"/>
              <a:gd name="connsiteY38" fmla="*/ 520505 h 1902387"/>
              <a:gd name="connsiteX39" fmla="*/ 1420241 w 1743798"/>
              <a:gd name="connsiteY39" fmla="*/ 492370 h 1902387"/>
              <a:gd name="connsiteX40" fmla="*/ 1378038 w 1743798"/>
              <a:gd name="connsiteY40" fmla="*/ 478302 h 1902387"/>
              <a:gd name="connsiteX41" fmla="*/ 1321767 w 1743798"/>
              <a:gd name="connsiteY41" fmla="*/ 450166 h 1902387"/>
              <a:gd name="connsiteX42" fmla="*/ 1279564 w 1743798"/>
              <a:gd name="connsiteY42" fmla="*/ 422031 h 1902387"/>
              <a:gd name="connsiteX43" fmla="*/ 1195158 w 1743798"/>
              <a:gd name="connsiteY43" fmla="*/ 407963 h 1902387"/>
              <a:gd name="connsiteX44" fmla="*/ 1124819 w 1743798"/>
              <a:gd name="connsiteY44" fmla="*/ 379828 h 1902387"/>
              <a:gd name="connsiteX45" fmla="*/ 1026345 w 1743798"/>
              <a:gd name="connsiteY45" fmla="*/ 323557 h 1902387"/>
              <a:gd name="connsiteX46" fmla="*/ 941939 w 1743798"/>
              <a:gd name="connsiteY46" fmla="*/ 295422 h 1902387"/>
              <a:gd name="connsiteX47" fmla="*/ 871601 w 1743798"/>
              <a:gd name="connsiteY47" fmla="*/ 267286 h 1902387"/>
              <a:gd name="connsiteX48" fmla="*/ 716856 w 1743798"/>
              <a:gd name="connsiteY48" fmla="*/ 140677 h 1902387"/>
              <a:gd name="connsiteX49" fmla="*/ 674653 w 1743798"/>
              <a:gd name="connsiteY49" fmla="*/ 126610 h 1902387"/>
              <a:gd name="connsiteX50" fmla="*/ 618382 w 1743798"/>
              <a:gd name="connsiteY50" fmla="*/ 70339 h 1902387"/>
              <a:gd name="connsiteX51" fmla="*/ 590247 w 1743798"/>
              <a:gd name="connsiteY51" fmla="*/ 42203 h 1902387"/>
              <a:gd name="connsiteX52" fmla="*/ 590247 w 1743798"/>
              <a:gd name="connsiteY52" fmla="*/ 0 h 190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1743798" h="1902387">
                <a:moveTo>
                  <a:pt x="168216" y="70339"/>
                </a:moveTo>
                <a:cubicBezTo>
                  <a:pt x="130683" y="126639"/>
                  <a:pt x="139476" y="107171"/>
                  <a:pt x="111945" y="182880"/>
                </a:cubicBezTo>
                <a:cubicBezTo>
                  <a:pt x="101810" y="210752"/>
                  <a:pt x="83810" y="267286"/>
                  <a:pt x="83810" y="267286"/>
                </a:cubicBezTo>
                <a:cubicBezTo>
                  <a:pt x="79121" y="300111"/>
                  <a:pt x="78466" y="333770"/>
                  <a:pt x="69742" y="365760"/>
                </a:cubicBezTo>
                <a:cubicBezTo>
                  <a:pt x="64224" y="385992"/>
                  <a:pt x="49868" y="402756"/>
                  <a:pt x="41607" y="422031"/>
                </a:cubicBezTo>
                <a:cubicBezTo>
                  <a:pt x="35766" y="435661"/>
                  <a:pt x="32228" y="450166"/>
                  <a:pt x="27539" y="464234"/>
                </a:cubicBezTo>
                <a:cubicBezTo>
                  <a:pt x="8802" y="595398"/>
                  <a:pt x="0" y="608491"/>
                  <a:pt x="27539" y="773723"/>
                </a:cubicBezTo>
                <a:cubicBezTo>
                  <a:pt x="30319" y="790400"/>
                  <a:pt x="44442" y="803289"/>
                  <a:pt x="55675" y="815926"/>
                </a:cubicBezTo>
                <a:cubicBezTo>
                  <a:pt x="82110" y="845665"/>
                  <a:pt x="111946" y="872197"/>
                  <a:pt x="140081" y="900333"/>
                </a:cubicBezTo>
                <a:cubicBezTo>
                  <a:pt x="309472" y="1069726"/>
                  <a:pt x="67802" y="833570"/>
                  <a:pt x="224487" y="970671"/>
                </a:cubicBezTo>
                <a:cubicBezTo>
                  <a:pt x="356156" y="1085882"/>
                  <a:pt x="242059" y="1005833"/>
                  <a:pt x="337028" y="1069145"/>
                </a:cubicBezTo>
                <a:cubicBezTo>
                  <a:pt x="345060" y="1109306"/>
                  <a:pt x="353243" y="1156019"/>
                  <a:pt x="365164" y="1195754"/>
                </a:cubicBezTo>
                <a:cubicBezTo>
                  <a:pt x="373686" y="1224160"/>
                  <a:pt x="384777" y="1251754"/>
                  <a:pt x="393299" y="1280160"/>
                </a:cubicBezTo>
                <a:cubicBezTo>
                  <a:pt x="398855" y="1298679"/>
                  <a:pt x="403173" y="1317557"/>
                  <a:pt x="407367" y="1336431"/>
                </a:cubicBezTo>
                <a:cubicBezTo>
                  <a:pt x="412554" y="1359772"/>
                  <a:pt x="412852" y="1384453"/>
                  <a:pt x="421435" y="1406770"/>
                </a:cubicBezTo>
                <a:cubicBezTo>
                  <a:pt x="442729" y="1462134"/>
                  <a:pt x="471587" y="1513559"/>
                  <a:pt x="505841" y="1561514"/>
                </a:cubicBezTo>
                <a:cubicBezTo>
                  <a:pt x="519469" y="1580593"/>
                  <a:pt x="534416" y="1598706"/>
                  <a:pt x="548044" y="1617785"/>
                </a:cubicBezTo>
                <a:cubicBezTo>
                  <a:pt x="580590" y="1663350"/>
                  <a:pt x="572018" y="1663555"/>
                  <a:pt x="618382" y="1702191"/>
                </a:cubicBezTo>
                <a:cubicBezTo>
                  <a:pt x="631370" y="1713015"/>
                  <a:pt x="647597" y="1719502"/>
                  <a:pt x="660585" y="1730326"/>
                </a:cubicBezTo>
                <a:cubicBezTo>
                  <a:pt x="730837" y="1788870"/>
                  <a:pt x="670823" y="1761876"/>
                  <a:pt x="744992" y="1786597"/>
                </a:cubicBezTo>
                <a:cubicBezTo>
                  <a:pt x="800443" y="1842050"/>
                  <a:pt x="749232" y="1796769"/>
                  <a:pt x="857533" y="1856936"/>
                </a:cubicBezTo>
                <a:cubicBezTo>
                  <a:pt x="939345" y="1902387"/>
                  <a:pt x="859778" y="1871751"/>
                  <a:pt x="941939" y="1899139"/>
                </a:cubicBezTo>
                <a:lnTo>
                  <a:pt x="1124819" y="1885071"/>
                </a:lnTo>
                <a:cubicBezTo>
                  <a:pt x="1172377" y="1865488"/>
                  <a:pt x="1177825" y="1798907"/>
                  <a:pt x="1195158" y="1758462"/>
                </a:cubicBezTo>
                <a:cubicBezTo>
                  <a:pt x="1203419" y="1739187"/>
                  <a:pt x="1215032" y="1721466"/>
                  <a:pt x="1223293" y="1702191"/>
                </a:cubicBezTo>
                <a:cubicBezTo>
                  <a:pt x="1229134" y="1688561"/>
                  <a:pt x="1230331" y="1673044"/>
                  <a:pt x="1237361" y="1659988"/>
                </a:cubicBezTo>
                <a:cubicBezTo>
                  <a:pt x="1263287" y="1611839"/>
                  <a:pt x="1293107" y="1565884"/>
                  <a:pt x="1321767" y="1519311"/>
                </a:cubicBezTo>
                <a:cubicBezTo>
                  <a:pt x="1330628" y="1504912"/>
                  <a:pt x="1343242" y="1492648"/>
                  <a:pt x="1349902" y="1477108"/>
                </a:cubicBezTo>
                <a:cubicBezTo>
                  <a:pt x="1363970" y="1444283"/>
                  <a:pt x="1375174" y="1410078"/>
                  <a:pt x="1392105" y="1378634"/>
                </a:cubicBezTo>
                <a:cubicBezTo>
                  <a:pt x="1408136" y="1348861"/>
                  <a:pt x="1430654" y="1323026"/>
                  <a:pt x="1448376" y="1294228"/>
                </a:cubicBezTo>
                <a:cubicBezTo>
                  <a:pt x="1468190" y="1262030"/>
                  <a:pt x="1486856" y="1229112"/>
                  <a:pt x="1504647" y="1195754"/>
                </a:cubicBezTo>
                <a:cubicBezTo>
                  <a:pt x="1524384" y="1158747"/>
                  <a:pt x="1538238" y="1118493"/>
                  <a:pt x="1560918" y="1083213"/>
                </a:cubicBezTo>
                <a:cubicBezTo>
                  <a:pt x="1648450" y="947051"/>
                  <a:pt x="1638308" y="1047996"/>
                  <a:pt x="1701595" y="858130"/>
                </a:cubicBezTo>
                <a:lnTo>
                  <a:pt x="1729730" y="773723"/>
                </a:lnTo>
                <a:lnTo>
                  <a:pt x="1743798" y="731520"/>
                </a:lnTo>
                <a:cubicBezTo>
                  <a:pt x="1739109" y="698695"/>
                  <a:pt x="1743197" y="663346"/>
                  <a:pt x="1729730" y="633046"/>
                </a:cubicBezTo>
                <a:cubicBezTo>
                  <a:pt x="1722863" y="617596"/>
                  <a:pt x="1702977" y="611778"/>
                  <a:pt x="1687527" y="604911"/>
                </a:cubicBezTo>
                <a:cubicBezTo>
                  <a:pt x="1643494" y="585341"/>
                  <a:pt x="1593615" y="574399"/>
                  <a:pt x="1546850" y="562708"/>
                </a:cubicBezTo>
                <a:cubicBezTo>
                  <a:pt x="1425902" y="482077"/>
                  <a:pt x="1578929" y="578748"/>
                  <a:pt x="1462444" y="520505"/>
                </a:cubicBezTo>
                <a:cubicBezTo>
                  <a:pt x="1447322" y="512944"/>
                  <a:pt x="1435363" y="499931"/>
                  <a:pt x="1420241" y="492370"/>
                </a:cubicBezTo>
                <a:cubicBezTo>
                  <a:pt x="1406978" y="485738"/>
                  <a:pt x="1391668" y="484143"/>
                  <a:pt x="1378038" y="478302"/>
                </a:cubicBezTo>
                <a:cubicBezTo>
                  <a:pt x="1358763" y="470041"/>
                  <a:pt x="1339975" y="460571"/>
                  <a:pt x="1321767" y="450166"/>
                </a:cubicBezTo>
                <a:cubicBezTo>
                  <a:pt x="1307087" y="441778"/>
                  <a:pt x="1295604" y="427378"/>
                  <a:pt x="1279564" y="422031"/>
                </a:cubicBezTo>
                <a:cubicBezTo>
                  <a:pt x="1252504" y="413011"/>
                  <a:pt x="1223293" y="412652"/>
                  <a:pt x="1195158" y="407963"/>
                </a:cubicBezTo>
                <a:cubicBezTo>
                  <a:pt x="1171712" y="398585"/>
                  <a:pt x="1147406" y="391121"/>
                  <a:pt x="1124819" y="379828"/>
                </a:cubicBezTo>
                <a:cubicBezTo>
                  <a:pt x="1023305" y="329072"/>
                  <a:pt x="1149663" y="372884"/>
                  <a:pt x="1026345" y="323557"/>
                </a:cubicBezTo>
                <a:cubicBezTo>
                  <a:pt x="998809" y="312543"/>
                  <a:pt x="969475" y="306437"/>
                  <a:pt x="941939" y="295422"/>
                </a:cubicBezTo>
                <a:lnTo>
                  <a:pt x="871601" y="267286"/>
                </a:lnTo>
                <a:cubicBezTo>
                  <a:pt x="832265" y="227950"/>
                  <a:pt x="772850" y="159341"/>
                  <a:pt x="716856" y="140677"/>
                </a:cubicBezTo>
                <a:lnTo>
                  <a:pt x="674653" y="126610"/>
                </a:lnTo>
                <a:lnTo>
                  <a:pt x="618382" y="70339"/>
                </a:lnTo>
                <a:cubicBezTo>
                  <a:pt x="609004" y="60960"/>
                  <a:pt x="590247" y="55466"/>
                  <a:pt x="590247" y="42203"/>
                </a:cubicBezTo>
                <a:lnTo>
                  <a:pt x="590247" y="0"/>
                </a:ln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Hexagon 8"/>
          <p:cNvSpPr/>
          <p:nvPr/>
        </p:nvSpPr>
        <p:spPr>
          <a:xfrm>
            <a:off x="6324600" y="2362200"/>
            <a:ext cx="1752600" cy="2133600"/>
          </a:xfrm>
          <a:prstGeom prst="hexagon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47244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Not a Polygon                        Not a Polygon                                  Yes, this has              					             straight connected 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rp-662x74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-70902"/>
            <a:ext cx="6476999" cy="72695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Irregular Polygons</a:t>
            </a:r>
            <a:endParaRPr lang="en-US" dirty="0"/>
          </a:p>
        </p:txBody>
      </p:sp>
      <p:pic>
        <p:nvPicPr>
          <p:cNvPr id="4" name="Content Placeholder 3" descr="polygon-shapes-regular-and-irregular-shapes-col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62200" y="1447800"/>
            <a:ext cx="4416272" cy="57132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Congruent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Exactly equal in size and shape. Congruent </a:t>
            </a:r>
            <a:r>
              <a:rPr lang="en-US" dirty="0" smtClean="0"/>
              <a:t>sides</a:t>
            </a:r>
            <a:r>
              <a:rPr lang="en-US" dirty="0"/>
              <a:t> have the exact same length.</a:t>
            </a:r>
          </a:p>
        </p:txBody>
      </p:sp>
      <p:pic>
        <p:nvPicPr>
          <p:cNvPr id="4" name="Picture 3" descr="3_polygons_what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3200400"/>
            <a:ext cx="4648200" cy="241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</a:t>
            </a:r>
            <a:r>
              <a:rPr lang="en-US" dirty="0" smtClean="0">
                <a:solidFill>
                  <a:srgbClr val="00B0F0"/>
                </a:solidFill>
              </a:rPr>
              <a:t>angle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Copy_2_of_Spider_Yellow_triangle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3000" y="1981200"/>
            <a:ext cx="3508248" cy="2968029"/>
          </a:xfrm>
        </p:spPr>
      </p:pic>
      <p:sp>
        <p:nvSpPr>
          <p:cNvPr id="5" name="Rectangle 4"/>
          <p:cNvSpPr/>
          <p:nvPr/>
        </p:nvSpPr>
        <p:spPr>
          <a:xfrm>
            <a:off x="5638800" y="2362200"/>
            <a:ext cx="1791863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</a:t>
            </a:r>
            <a:endParaRPr lang="en-US" sz="72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Quad</a:t>
            </a:r>
            <a:r>
              <a:rPr lang="en-US" dirty="0" smtClean="0">
                <a:solidFill>
                  <a:srgbClr val="00B0F0"/>
                </a:solidFill>
              </a:rPr>
              <a:t>rilateral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timber_rattlesnak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981200"/>
            <a:ext cx="4074008" cy="2900694"/>
          </a:xfrm>
        </p:spPr>
      </p:pic>
      <p:sp>
        <p:nvSpPr>
          <p:cNvPr id="5" name="Rectangle 4"/>
          <p:cNvSpPr/>
          <p:nvPr/>
        </p:nvSpPr>
        <p:spPr>
          <a:xfrm>
            <a:off x="5943600" y="2819400"/>
            <a:ext cx="16764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Quadrilaterals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1600200" y="2362200"/>
            <a:ext cx="8382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iamond 4"/>
          <p:cNvSpPr/>
          <p:nvPr/>
        </p:nvSpPr>
        <p:spPr>
          <a:xfrm>
            <a:off x="4419600" y="2057400"/>
            <a:ext cx="838200" cy="114300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arallelogram 5"/>
          <p:cNvSpPr/>
          <p:nvPr/>
        </p:nvSpPr>
        <p:spPr>
          <a:xfrm>
            <a:off x="6705600" y="3429000"/>
            <a:ext cx="1600200" cy="7620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Parallelogram 6"/>
          <p:cNvSpPr/>
          <p:nvPr/>
        </p:nvSpPr>
        <p:spPr>
          <a:xfrm>
            <a:off x="3581400" y="4495800"/>
            <a:ext cx="914400" cy="838200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lowchart: Manual Operation 7"/>
          <p:cNvSpPr/>
          <p:nvPr/>
        </p:nvSpPr>
        <p:spPr>
          <a:xfrm>
            <a:off x="6477000" y="1524000"/>
            <a:ext cx="1905000" cy="914400"/>
          </a:xfrm>
          <a:prstGeom prst="flowChartManualOper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676400" y="3276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Square</a:t>
            </a:r>
          </a:p>
          <a:p>
            <a:r>
              <a:rPr lang="en-US" dirty="0" smtClean="0"/>
              <a:t>Regular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43400" y="3200400"/>
            <a:ext cx="1447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Diamond</a:t>
            </a:r>
          </a:p>
          <a:p>
            <a:r>
              <a:rPr lang="en-US" dirty="0" smtClean="0"/>
              <a:t>Regular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2514600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Trapezoid</a:t>
            </a:r>
          </a:p>
          <a:p>
            <a:r>
              <a:rPr lang="en-US" dirty="0" smtClean="0"/>
              <a:t>Irregular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00" y="4419600"/>
            <a:ext cx="1828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Parallelogram</a:t>
            </a:r>
          </a:p>
          <a:p>
            <a:r>
              <a:rPr lang="en-US" dirty="0" smtClean="0"/>
              <a:t>Irregular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276600" y="5715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Rhombus</a:t>
            </a:r>
          </a:p>
          <a:p>
            <a:r>
              <a:rPr lang="en-US" dirty="0" smtClean="0"/>
              <a:t>Irregular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Pent</a:t>
            </a:r>
            <a:r>
              <a:rPr lang="en-US" dirty="0" smtClean="0">
                <a:solidFill>
                  <a:srgbClr val="00B0F0"/>
                </a:solidFill>
              </a:rPr>
              <a:t>agon</a:t>
            </a:r>
            <a:endParaRPr lang="en-US" dirty="0">
              <a:solidFill>
                <a:srgbClr val="00B0F0"/>
              </a:solidFill>
            </a:endParaRPr>
          </a:p>
        </p:txBody>
      </p:sp>
      <p:pic>
        <p:nvPicPr>
          <p:cNvPr id="4" name="Content Placeholder 3" descr="604-8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" y="1371600"/>
            <a:ext cx="5966728" cy="4525963"/>
          </a:xfrm>
        </p:spPr>
      </p:pic>
      <p:sp>
        <p:nvSpPr>
          <p:cNvPr id="5" name="Rectangle 4"/>
          <p:cNvSpPr/>
          <p:nvPr/>
        </p:nvSpPr>
        <p:spPr>
          <a:xfrm>
            <a:off x="7086600" y="2743200"/>
            <a:ext cx="1219200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6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</a:t>
            </a:r>
            <a:endParaRPr lang="en-US" sz="66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60</Words>
  <Application>Microsoft Office PowerPoint</Application>
  <PresentationFormat>On-screen Show (4:3)</PresentationFormat>
  <Paragraphs>35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Slide 1</vt:lpstr>
      <vt:lpstr>Slide 2</vt:lpstr>
      <vt:lpstr>Slide 3</vt:lpstr>
      <vt:lpstr>Irregular Polygons</vt:lpstr>
      <vt:lpstr>Congruent</vt:lpstr>
      <vt:lpstr>Triangle</vt:lpstr>
      <vt:lpstr>Quadrilateral</vt:lpstr>
      <vt:lpstr>Other Quadrilaterals</vt:lpstr>
      <vt:lpstr>Pentagon</vt:lpstr>
      <vt:lpstr>Hexagon</vt:lpstr>
      <vt:lpstr>Heptagon</vt:lpstr>
      <vt:lpstr>Octagon</vt:lpstr>
      <vt:lpstr>Nonagon</vt:lpstr>
      <vt:lpstr>Decagon</vt:lpstr>
      <vt:lpstr>Slide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Jessica Forgety</dc:creator>
  <cp:lastModifiedBy>Jessica Forgety</cp:lastModifiedBy>
  <cp:revision>7</cp:revision>
  <dcterms:created xsi:type="dcterms:W3CDTF">2012-03-19T23:36:17Z</dcterms:created>
  <dcterms:modified xsi:type="dcterms:W3CDTF">2012-03-20T00:38:16Z</dcterms:modified>
</cp:coreProperties>
</file>